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1" d="100"/>
          <a:sy n="71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F6FAF-7E59-4178-8536-B8E223E5D5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2F0FD2-DEFD-43AF-84AD-A5E078D2FA20}">
      <dgm:prSet/>
      <dgm:spPr/>
      <dgm:t>
        <a:bodyPr/>
        <a:lstStyle/>
        <a:p>
          <a:pPr algn="ctr" rtl="0"/>
          <a:r>
            <a:rPr lang="th-TH" b="1" dirty="0" smtClean="0">
              <a:solidFill>
                <a:schemeClr val="tx1"/>
              </a:solidFill>
            </a:rPr>
            <a:t>ต้องการลดเวลาในการในทางโดยเฉพาะเวลารีบเร่ง</a:t>
          </a:r>
          <a:endParaRPr lang="en-US" dirty="0">
            <a:solidFill>
              <a:schemeClr val="tx1"/>
            </a:solidFill>
          </a:endParaRPr>
        </a:p>
      </dgm:t>
    </dgm:pt>
    <dgm:pt modelId="{31353E7A-3EC4-4C46-B54A-E525F75DEF90}" type="parTrans" cxnId="{F5713A40-0D40-45CA-8C01-AFC16FB3CA3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DABA723B-A5F2-4569-83DC-57485AA5A95A}" type="sibTrans" cxnId="{F5713A40-0D40-45CA-8C01-AFC16FB3CA3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68E04684-844D-4272-B5D5-D37017D528D2}">
      <dgm:prSet/>
      <dgm:spPr/>
      <dgm:t>
        <a:bodyPr/>
        <a:lstStyle/>
        <a:p>
          <a:pPr algn="ctr" rtl="0"/>
          <a:r>
            <a:rPr lang="th-TH" b="1" dirty="0" smtClean="0">
              <a:solidFill>
                <a:schemeClr val="tx1"/>
              </a:solidFill>
            </a:rPr>
            <a:t>ต้องการความสะดวกสบายในการเดินทาง</a:t>
          </a:r>
          <a:endParaRPr lang="en-US" dirty="0">
            <a:solidFill>
              <a:schemeClr val="tx1"/>
            </a:solidFill>
          </a:endParaRPr>
        </a:p>
      </dgm:t>
    </dgm:pt>
    <dgm:pt modelId="{F397F9E9-7C65-49FC-9608-C38B8FA13515}" type="parTrans" cxnId="{4ACFC079-AF22-4E54-AD18-D7EC48558F4C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391CE7FF-5C15-4B28-BE8B-BD35B2E9598C}" type="sibTrans" cxnId="{4ACFC079-AF22-4E54-AD18-D7EC48558F4C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B65C80F2-202F-4480-821A-E84EE5BF7256}">
      <dgm:prSet/>
      <dgm:spPr/>
      <dgm:t>
        <a:bodyPr/>
        <a:lstStyle/>
        <a:p>
          <a:pPr algn="ctr" rtl="0"/>
          <a:r>
            <a:rPr lang="th-TH" b="1" dirty="0" smtClean="0">
              <a:solidFill>
                <a:schemeClr val="tx1"/>
              </a:solidFill>
            </a:rPr>
            <a:t>เพื่อความรวดเร็วในการเดินทาง</a:t>
          </a:r>
          <a:endParaRPr lang="en-US" dirty="0">
            <a:solidFill>
              <a:schemeClr val="tx1"/>
            </a:solidFill>
          </a:endParaRPr>
        </a:p>
      </dgm:t>
    </dgm:pt>
    <dgm:pt modelId="{DEAC33F7-837E-4B54-9C70-1F89CE6F029A}" type="parTrans" cxnId="{7A12D460-090C-4603-857C-8F86FAF0BC87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CFD8971D-DC45-4687-8098-E8C94A344CFD}" type="sibTrans" cxnId="{7A12D460-090C-4603-857C-8F86FAF0BC87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D7EDF771-B7D3-4B07-B2F4-459924E07B64}">
      <dgm:prSet/>
      <dgm:spPr/>
      <dgm:t>
        <a:bodyPr/>
        <a:lstStyle/>
        <a:p>
          <a:pPr algn="ctr" rtl="0"/>
          <a:r>
            <a:rPr lang="th-TH" b="1" dirty="0" smtClean="0">
              <a:solidFill>
                <a:schemeClr val="tx1"/>
              </a:solidFill>
            </a:rPr>
            <a:t>ต้องการประหยัดและลดค่าใช้จ่ายบางส่วน</a:t>
          </a:r>
          <a:endParaRPr lang="en-US" dirty="0">
            <a:solidFill>
              <a:schemeClr val="tx1"/>
            </a:solidFill>
          </a:endParaRPr>
        </a:p>
      </dgm:t>
    </dgm:pt>
    <dgm:pt modelId="{B9637B67-F8B3-4461-8F86-11EC4DC766F5}" type="parTrans" cxnId="{D8A0745E-2AE3-4092-89B3-BAD96450CF6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ECE9F005-F3D7-4E47-B789-4DB0CC821FFE}" type="sibTrans" cxnId="{D8A0745E-2AE3-4092-89B3-BAD96450CF6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4E658588-5264-4E25-9B5F-242586D0E952}">
      <dgm:prSet/>
      <dgm:spPr/>
      <dgm:t>
        <a:bodyPr/>
        <a:lstStyle/>
        <a:p>
          <a:pPr algn="ctr" rtl="0"/>
          <a:r>
            <a:rPr lang="th-TH" b="1" dirty="0" smtClean="0">
              <a:solidFill>
                <a:schemeClr val="tx1"/>
              </a:solidFill>
            </a:rPr>
            <a:t>เพื่อความปลอดภัยในการเดินทาง</a:t>
          </a:r>
          <a:endParaRPr lang="en-US" dirty="0">
            <a:solidFill>
              <a:schemeClr val="tx1"/>
            </a:solidFill>
          </a:endParaRPr>
        </a:p>
      </dgm:t>
    </dgm:pt>
    <dgm:pt modelId="{B2475F07-B5BE-4180-A636-686A27FDA399}" type="parTrans" cxnId="{41E5A559-4D75-402B-A603-6A6C2D9E9F8C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7BE0AFE6-2AE9-4091-8F98-931C5840ACB2}" type="sibTrans" cxnId="{41E5A559-4D75-402B-A603-6A6C2D9E9F8C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130A85EF-B456-47CF-BB51-D04AD0C51D3B}">
      <dgm:prSet/>
      <dgm:spPr/>
      <dgm:t>
        <a:bodyPr/>
        <a:lstStyle/>
        <a:p>
          <a:pPr algn="ctr" rtl="0"/>
          <a:r>
            <a:rPr lang="th-TH" b="1" dirty="0" smtClean="0">
              <a:solidFill>
                <a:schemeClr val="tx1"/>
              </a:solidFill>
            </a:rPr>
            <a:t>เพื่อให้ได้ประโยชน์ในทางธุรกิจ</a:t>
          </a:r>
          <a:endParaRPr lang="en-US" b="1" dirty="0">
            <a:solidFill>
              <a:schemeClr val="tx1"/>
            </a:solidFill>
          </a:endParaRPr>
        </a:p>
      </dgm:t>
    </dgm:pt>
    <dgm:pt modelId="{B71987F7-5B74-4679-906E-41D45093E462}" type="parTrans" cxnId="{991A250B-C5B3-443A-AF65-135F5D7D1D3E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E6BE9C4D-5593-4827-BA24-F2673EE681AF}" type="sibTrans" cxnId="{991A250B-C5B3-443A-AF65-135F5D7D1D3E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8CD32A26-82CF-4585-BC00-F5DC714E15AC}" type="pres">
      <dgm:prSet presAssocID="{C5AF6FAF-7E59-4178-8536-B8E223E5D5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5EA75D-E525-40DA-93D9-A5C9A52529BA}" type="pres">
      <dgm:prSet presAssocID="{B92F0FD2-DEFD-43AF-84AD-A5E078D2FA2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DD761-1AE1-4ADD-A832-3D57CB9A3557}" type="pres">
      <dgm:prSet presAssocID="{DABA723B-A5F2-4569-83DC-57485AA5A95A}" presName="spacer" presStyleCnt="0"/>
      <dgm:spPr/>
    </dgm:pt>
    <dgm:pt modelId="{994C9DD7-8C8D-4F73-A065-863DE623586E}" type="pres">
      <dgm:prSet presAssocID="{68E04684-844D-4272-B5D5-D37017D528D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4F1BB-1359-4AE9-BA82-A3A8EFEB5C99}" type="pres">
      <dgm:prSet presAssocID="{391CE7FF-5C15-4B28-BE8B-BD35B2E9598C}" presName="spacer" presStyleCnt="0"/>
      <dgm:spPr/>
    </dgm:pt>
    <dgm:pt modelId="{68ACE6BE-33B4-4106-93F6-5082889467BB}" type="pres">
      <dgm:prSet presAssocID="{B65C80F2-202F-4480-821A-E84EE5BF725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0A85C-90AD-4648-B734-040DF3D43179}" type="pres">
      <dgm:prSet presAssocID="{CFD8971D-DC45-4687-8098-E8C94A344CFD}" presName="spacer" presStyleCnt="0"/>
      <dgm:spPr/>
    </dgm:pt>
    <dgm:pt modelId="{845BDAD9-F9DF-4F7C-BE01-A22A4B60082D}" type="pres">
      <dgm:prSet presAssocID="{D7EDF771-B7D3-4B07-B2F4-459924E07B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3DC9D-C3E5-49F1-ADE7-8646EAF28109}" type="pres">
      <dgm:prSet presAssocID="{ECE9F005-F3D7-4E47-B789-4DB0CC821FFE}" presName="spacer" presStyleCnt="0"/>
      <dgm:spPr/>
    </dgm:pt>
    <dgm:pt modelId="{A79C85F2-BD5E-49D2-901B-93663B958C81}" type="pres">
      <dgm:prSet presAssocID="{4E658588-5264-4E25-9B5F-242586D0E9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97FF-D6B8-49EB-8C97-96A0BC232058}" type="pres">
      <dgm:prSet presAssocID="{7BE0AFE6-2AE9-4091-8F98-931C5840ACB2}" presName="spacer" presStyleCnt="0"/>
      <dgm:spPr/>
    </dgm:pt>
    <dgm:pt modelId="{C13FBC36-3E75-4167-A6D2-E1BA1808F72C}" type="pres">
      <dgm:prSet presAssocID="{130A85EF-B456-47CF-BB51-D04AD0C51D3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0745E-2AE3-4092-89B3-BAD96450CF63}" srcId="{C5AF6FAF-7E59-4178-8536-B8E223E5D564}" destId="{D7EDF771-B7D3-4B07-B2F4-459924E07B64}" srcOrd="3" destOrd="0" parTransId="{B9637B67-F8B3-4461-8F86-11EC4DC766F5}" sibTransId="{ECE9F005-F3D7-4E47-B789-4DB0CC821FFE}"/>
    <dgm:cxn modelId="{0CA72159-F63E-45F5-84B5-4F1AE376530E}" type="presOf" srcId="{68E04684-844D-4272-B5D5-D37017D528D2}" destId="{994C9DD7-8C8D-4F73-A065-863DE623586E}" srcOrd="0" destOrd="0" presId="urn:microsoft.com/office/officeart/2005/8/layout/vList2"/>
    <dgm:cxn modelId="{41E5A559-4D75-402B-A603-6A6C2D9E9F8C}" srcId="{C5AF6FAF-7E59-4178-8536-B8E223E5D564}" destId="{4E658588-5264-4E25-9B5F-242586D0E952}" srcOrd="4" destOrd="0" parTransId="{B2475F07-B5BE-4180-A636-686A27FDA399}" sibTransId="{7BE0AFE6-2AE9-4091-8F98-931C5840ACB2}"/>
    <dgm:cxn modelId="{2A998B25-B75D-43C8-9264-2CC3C625EE03}" type="presOf" srcId="{C5AF6FAF-7E59-4178-8536-B8E223E5D564}" destId="{8CD32A26-82CF-4585-BC00-F5DC714E15AC}" srcOrd="0" destOrd="0" presId="urn:microsoft.com/office/officeart/2005/8/layout/vList2"/>
    <dgm:cxn modelId="{4258FE7D-491B-4D6F-82F7-F0A4AA0ED936}" type="presOf" srcId="{4E658588-5264-4E25-9B5F-242586D0E952}" destId="{A79C85F2-BD5E-49D2-901B-93663B958C81}" srcOrd="0" destOrd="0" presId="urn:microsoft.com/office/officeart/2005/8/layout/vList2"/>
    <dgm:cxn modelId="{991A250B-C5B3-443A-AF65-135F5D7D1D3E}" srcId="{C5AF6FAF-7E59-4178-8536-B8E223E5D564}" destId="{130A85EF-B456-47CF-BB51-D04AD0C51D3B}" srcOrd="5" destOrd="0" parTransId="{B71987F7-5B74-4679-906E-41D45093E462}" sibTransId="{E6BE9C4D-5593-4827-BA24-F2673EE681AF}"/>
    <dgm:cxn modelId="{BE446055-F351-4F8C-98F6-4AA616A44727}" type="presOf" srcId="{D7EDF771-B7D3-4B07-B2F4-459924E07B64}" destId="{845BDAD9-F9DF-4F7C-BE01-A22A4B60082D}" srcOrd="0" destOrd="0" presId="urn:microsoft.com/office/officeart/2005/8/layout/vList2"/>
    <dgm:cxn modelId="{4ACFC079-AF22-4E54-AD18-D7EC48558F4C}" srcId="{C5AF6FAF-7E59-4178-8536-B8E223E5D564}" destId="{68E04684-844D-4272-B5D5-D37017D528D2}" srcOrd="1" destOrd="0" parTransId="{F397F9E9-7C65-49FC-9608-C38B8FA13515}" sibTransId="{391CE7FF-5C15-4B28-BE8B-BD35B2E9598C}"/>
    <dgm:cxn modelId="{7A12D460-090C-4603-857C-8F86FAF0BC87}" srcId="{C5AF6FAF-7E59-4178-8536-B8E223E5D564}" destId="{B65C80F2-202F-4480-821A-E84EE5BF7256}" srcOrd="2" destOrd="0" parTransId="{DEAC33F7-837E-4B54-9C70-1F89CE6F029A}" sibTransId="{CFD8971D-DC45-4687-8098-E8C94A344CFD}"/>
    <dgm:cxn modelId="{12E0C3BE-5203-4085-BA31-DA6F332D51B1}" type="presOf" srcId="{130A85EF-B456-47CF-BB51-D04AD0C51D3B}" destId="{C13FBC36-3E75-4167-A6D2-E1BA1808F72C}" srcOrd="0" destOrd="0" presId="urn:microsoft.com/office/officeart/2005/8/layout/vList2"/>
    <dgm:cxn modelId="{ABB6811D-97CE-4C5C-ACC9-EDE844889975}" type="presOf" srcId="{B92F0FD2-DEFD-43AF-84AD-A5E078D2FA20}" destId="{085EA75D-E525-40DA-93D9-A5C9A52529BA}" srcOrd="0" destOrd="0" presId="urn:microsoft.com/office/officeart/2005/8/layout/vList2"/>
    <dgm:cxn modelId="{AFFEA574-098F-43FC-A30D-35ED28BA687E}" type="presOf" srcId="{B65C80F2-202F-4480-821A-E84EE5BF7256}" destId="{68ACE6BE-33B4-4106-93F6-5082889467BB}" srcOrd="0" destOrd="0" presId="urn:microsoft.com/office/officeart/2005/8/layout/vList2"/>
    <dgm:cxn modelId="{F5713A40-0D40-45CA-8C01-AFC16FB3CA33}" srcId="{C5AF6FAF-7E59-4178-8536-B8E223E5D564}" destId="{B92F0FD2-DEFD-43AF-84AD-A5E078D2FA20}" srcOrd="0" destOrd="0" parTransId="{31353E7A-3EC4-4C46-B54A-E525F75DEF90}" sibTransId="{DABA723B-A5F2-4569-83DC-57485AA5A95A}"/>
    <dgm:cxn modelId="{1C7CC21C-35F8-45A0-887E-DDCA99649EA8}" type="presParOf" srcId="{8CD32A26-82CF-4585-BC00-F5DC714E15AC}" destId="{085EA75D-E525-40DA-93D9-A5C9A52529BA}" srcOrd="0" destOrd="0" presId="urn:microsoft.com/office/officeart/2005/8/layout/vList2"/>
    <dgm:cxn modelId="{0DF1B13F-A75D-41C1-96B9-9987B3A801B5}" type="presParOf" srcId="{8CD32A26-82CF-4585-BC00-F5DC714E15AC}" destId="{9FDDD761-1AE1-4ADD-A832-3D57CB9A3557}" srcOrd="1" destOrd="0" presId="urn:microsoft.com/office/officeart/2005/8/layout/vList2"/>
    <dgm:cxn modelId="{0F2D333B-7486-46BC-9939-EE96DB1F9282}" type="presParOf" srcId="{8CD32A26-82CF-4585-BC00-F5DC714E15AC}" destId="{994C9DD7-8C8D-4F73-A065-863DE623586E}" srcOrd="2" destOrd="0" presId="urn:microsoft.com/office/officeart/2005/8/layout/vList2"/>
    <dgm:cxn modelId="{5AA1EF05-0C01-4AB4-9D5B-7BA10CDE5670}" type="presParOf" srcId="{8CD32A26-82CF-4585-BC00-F5DC714E15AC}" destId="{B454F1BB-1359-4AE9-BA82-A3A8EFEB5C99}" srcOrd="3" destOrd="0" presId="urn:microsoft.com/office/officeart/2005/8/layout/vList2"/>
    <dgm:cxn modelId="{DC4A4128-FF86-43DA-8C21-C81244C9D633}" type="presParOf" srcId="{8CD32A26-82CF-4585-BC00-F5DC714E15AC}" destId="{68ACE6BE-33B4-4106-93F6-5082889467BB}" srcOrd="4" destOrd="0" presId="urn:microsoft.com/office/officeart/2005/8/layout/vList2"/>
    <dgm:cxn modelId="{0AEB7361-D46F-46B6-ABFA-C7A32DC261C8}" type="presParOf" srcId="{8CD32A26-82CF-4585-BC00-F5DC714E15AC}" destId="{D6A0A85C-90AD-4648-B734-040DF3D43179}" srcOrd="5" destOrd="0" presId="urn:microsoft.com/office/officeart/2005/8/layout/vList2"/>
    <dgm:cxn modelId="{317743A2-CD89-4BD2-B843-67180B66D4DD}" type="presParOf" srcId="{8CD32A26-82CF-4585-BC00-F5DC714E15AC}" destId="{845BDAD9-F9DF-4F7C-BE01-A22A4B60082D}" srcOrd="6" destOrd="0" presId="urn:microsoft.com/office/officeart/2005/8/layout/vList2"/>
    <dgm:cxn modelId="{34C4AD4B-F43D-4C19-9538-3F025CBA8E39}" type="presParOf" srcId="{8CD32A26-82CF-4585-BC00-F5DC714E15AC}" destId="{4C93DC9D-C3E5-49F1-ADE7-8646EAF28109}" srcOrd="7" destOrd="0" presId="urn:microsoft.com/office/officeart/2005/8/layout/vList2"/>
    <dgm:cxn modelId="{38157E67-8B7F-4D2F-AD4B-EF5F19C9AAA1}" type="presParOf" srcId="{8CD32A26-82CF-4585-BC00-F5DC714E15AC}" destId="{A79C85F2-BD5E-49D2-901B-93663B958C81}" srcOrd="8" destOrd="0" presId="urn:microsoft.com/office/officeart/2005/8/layout/vList2"/>
    <dgm:cxn modelId="{77169C74-EAE0-4F0D-8BC5-46B581DD2BC3}" type="presParOf" srcId="{8CD32A26-82CF-4585-BC00-F5DC714E15AC}" destId="{410997FF-D6B8-49EB-8C97-96A0BC232058}" srcOrd="9" destOrd="0" presId="urn:microsoft.com/office/officeart/2005/8/layout/vList2"/>
    <dgm:cxn modelId="{8B7CA5A3-73ED-4F51-B95A-D74CE4043874}" type="presParOf" srcId="{8CD32A26-82CF-4585-BC00-F5DC714E15AC}" destId="{C13FBC36-3E75-4167-A6D2-E1BA1808F72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60E6F-6116-425D-ADAC-09DC0FF666E5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8E765D-23FB-4D1E-AE62-AEBAF0F2AE13}">
      <dgm:prSet/>
      <dgm:spPr/>
      <dgm:t>
        <a:bodyPr/>
        <a:lstStyle/>
        <a:p>
          <a:pPr rtl="0"/>
          <a:r>
            <a:rPr lang="th-TH" b="1" dirty="0" smtClean="0"/>
            <a:t>งบประมาณที่มีอยู่</a:t>
          </a:r>
          <a:endParaRPr lang="en-US" b="1" dirty="0"/>
        </a:p>
      </dgm:t>
    </dgm:pt>
    <dgm:pt modelId="{236920C7-18A4-4B05-A847-699F734EF5D9}" type="parTrans" cxnId="{5B077A9F-5175-4ABC-85E4-9EADAF1552F0}">
      <dgm:prSet/>
      <dgm:spPr/>
      <dgm:t>
        <a:bodyPr/>
        <a:lstStyle/>
        <a:p>
          <a:endParaRPr lang="en-US" b="1"/>
        </a:p>
      </dgm:t>
    </dgm:pt>
    <dgm:pt modelId="{8030C959-579F-485D-8996-A184B669D73E}" type="sibTrans" cxnId="{5B077A9F-5175-4ABC-85E4-9EADAF1552F0}">
      <dgm:prSet/>
      <dgm:spPr/>
      <dgm:t>
        <a:bodyPr/>
        <a:lstStyle/>
        <a:p>
          <a:endParaRPr lang="en-US" b="1"/>
        </a:p>
      </dgm:t>
    </dgm:pt>
    <dgm:pt modelId="{A3DD2B79-6B91-4395-9F5B-DAFC9A2BEAE8}">
      <dgm:prSet/>
      <dgm:spPr/>
      <dgm:t>
        <a:bodyPr/>
        <a:lstStyle/>
        <a:p>
          <a:pPr rtl="0"/>
          <a:r>
            <a:rPr lang="th-TH" b="1" dirty="0" smtClean="0"/>
            <a:t>วัตถุประสงค์การใช้งาน</a:t>
          </a:r>
          <a:endParaRPr lang="en-US" b="1" dirty="0"/>
        </a:p>
      </dgm:t>
    </dgm:pt>
    <dgm:pt modelId="{67A4D153-8D3C-40B6-A10D-609B535FA868}" type="parTrans" cxnId="{8BCAA4A9-0717-45F1-8C18-DD7771EDEEBE}">
      <dgm:prSet/>
      <dgm:spPr/>
      <dgm:t>
        <a:bodyPr/>
        <a:lstStyle/>
        <a:p>
          <a:endParaRPr lang="en-US" b="1"/>
        </a:p>
      </dgm:t>
    </dgm:pt>
    <dgm:pt modelId="{2EDB6E59-93E6-4DF1-85FD-FEFAD4638D0F}" type="sibTrans" cxnId="{8BCAA4A9-0717-45F1-8C18-DD7771EDEEBE}">
      <dgm:prSet/>
      <dgm:spPr/>
      <dgm:t>
        <a:bodyPr/>
        <a:lstStyle/>
        <a:p>
          <a:endParaRPr lang="en-US" b="1"/>
        </a:p>
      </dgm:t>
    </dgm:pt>
    <dgm:pt modelId="{1416807F-C087-42DC-A78A-40D661CCBB08}">
      <dgm:prSet/>
      <dgm:spPr/>
      <dgm:t>
        <a:bodyPr/>
        <a:lstStyle/>
        <a:p>
          <a:pPr rtl="0"/>
          <a:r>
            <a:rPr lang="th-TH" b="1" dirty="0" smtClean="0"/>
            <a:t>การประหยัด</a:t>
          </a:r>
          <a:endParaRPr lang="en-US" b="1" dirty="0"/>
        </a:p>
      </dgm:t>
    </dgm:pt>
    <dgm:pt modelId="{49AA4762-6B39-439B-918C-81DFCCCE41E5}" type="parTrans" cxnId="{7E6A1630-623A-4787-8E09-E28A6CBA647A}">
      <dgm:prSet/>
      <dgm:spPr/>
      <dgm:t>
        <a:bodyPr/>
        <a:lstStyle/>
        <a:p>
          <a:endParaRPr lang="en-US" b="1"/>
        </a:p>
      </dgm:t>
    </dgm:pt>
    <dgm:pt modelId="{C5D618EA-B9E7-45B0-908D-CC4D4461845F}" type="sibTrans" cxnId="{7E6A1630-623A-4787-8E09-E28A6CBA647A}">
      <dgm:prSet/>
      <dgm:spPr/>
      <dgm:t>
        <a:bodyPr/>
        <a:lstStyle/>
        <a:p>
          <a:endParaRPr lang="en-US" b="1"/>
        </a:p>
      </dgm:t>
    </dgm:pt>
    <dgm:pt modelId="{227E8CD0-BA32-47BF-948A-05BB0C8C5AB5}">
      <dgm:prSet/>
      <dgm:spPr/>
      <dgm:t>
        <a:bodyPr/>
        <a:lstStyle/>
        <a:p>
          <a:pPr rtl="0"/>
          <a:r>
            <a:rPr lang="th-TH" b="1" dirty="0" smtClean="0"/>
            <a:t>การบริการหลังการขาย</a:t>
          </a:r>
          <a:endParaRPr lang="en-US" b="1" dirty="0"/>
        </a:p>
      </dgm:t>
    </dgm:pt>
    <dgm:pt modelId="{272E4C9F-16B9-47A4-A6AB-E820F192160E}" type="parTrans" cxnId="{ACE3FD3E-6FFB-4B41-8302-3D5994F40B76}">
      <dgm:prSet/>
      <dgm:spPr/>
      <dgm:t>
        <a:bodyPr/>
        <a:lstStyle/>
        <a:p>
          <a:endParaRPr lang="en-US" b="1"/>
        </a:p>
      </dgm:t>
    </dgm:pt>
    <dgm:pt modelId="{2ED93C94-B287-4B6B-A340-3410FBE42A8E}" type="sibTrans" cxnId="{ACE3FD3E-6FFB-4B41-8302-3D5994F40B76}">
      <dgm:prSet/>
      <dgm:spPr/>
      <dgm:t>
        <a:bodyPr/>
        <a:lstStyle/>
        <a:p>
          <a:endParaRPr lang="en-US" b="1"/>
        </a:p>
      </dgm:t>
    </dgm:pt>
    <dgm:pt modelId="{5B920412-34A6-4DDB-BB61-67BE6E0BD8DC}">
      <dgm:prSet/>
      <dgm:spPr/>
      <dgm:t>
        <a:bodyPr/>
        <a:lstStyle/>
        <a:p>
          <a:pPr rtl="0"/>
          <a:r>
            <a:rPr lang="th-TH" b="1" dirty="0" smtClean="0"/>
            <a:t>ความชอบและความพอใจของผู้ซื้อ</a:t>
          </a:r>
          <a:endParaRPr lang="en-US" b="1" dirty="0"/>
        </a:p>
      </dgm:t>
    </dgm:pt>
    <dgm:pt modelId="{8E55BFF7-AF32-4A16-9BA1-5F637ACBFF3F}" type="parTrans" cxnId="{2E14663C-F27B-4AB6-818D-A44EFD19C22D}">
      <dgm:prSet/>
      <dgm:spPr/>
      <dgm:t>
        <a:bodyPr/>
        <a:lstStyle/>
        <a:p>
          <a:endParaRPr lang="en-US" b="1"/>
        </a:p>
      </dgm:t>
    </dgm:pt>
    <dgm:pt modelId="{8611619D-BEC1-4AC5-9E87-2B8C97356836}" type="sibTrans" cxnId="{2E14663C-F27B-4AB6-818D-A44EFD19C22D}">
      <dgm:prSet/>
      <dgm:spPr/>
      <dgm:t>
        <a:bodyPr/>
        <a:lstStyle/>
        <a:p>
          <a:endParaRPr lang="en-US" b="1"/>
        </a:p>
      </dgm:t>
    </dgm:pt>
    <dgm:pt modelId="{CB62F42E-BC2F-47B1-8B27-FAB396837A2E}">
      <dgm:prSet/>
      <dgm:spPr/>
      <dgm:t>
        <a:bodyPr/>
        <a:lstStyle/>
        <a:p>
          <a:pPr rtl="0"/>
          <a:endParaRPr lang="en-US" b="1" dirty="0"/>
        </a:p>
      </dgm:t>
    </dgm:pt>
    <dgm:pt modelId="{67BEFB86-CBC9-41C1-9F34-723E87DA72F5}" type="parTrans" cxnId="{E734BFCB-2BD5-4177-A0EF-CC1DFD84AB6D}">
      <dgm:prSet/>
      <dgm:spPr/>
      <dgm:t>
        <a:bodyPr/>
        <a:lstStyle/>
        <a:p>
          <a:endParaRPr lang="en-US" b="1"/>
        </a:p>
      </dgm:t>
    </dgm:pt>
    <dgm:pt modelId="{B8D7BCEB-59FD-40F3-8CBC-2A9EFA3336FE}" type="sibTrans" cxnId="{E734BFCB-2BD5-4177-A0EF-CC1DFD84AB6D}">
      <dgm:prSet/>
      <dgm:spPr/>
      <dgm:t>
        <a:bodyPr/>
        <a:lstStyle/>
        <a:p>
          <a:endParaRPr lang="en-US" b="1"/>
        </a:p>
      </dgm:t>
    </dgm:pt>
    <dgm:pt modelId="{7DBABED8-A7E0-4522-8202-78E3417F5147}" type="pres">
      <dgm:prSet presAssocID="{3E560E6F-6116-425D-ADAC-09DC0FF666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39D57C-8C73-440D-967E-ACCA88ADF94F}" type="pres">
      <dgm:prSet presAssocID="{3E560E6F-6116-425D-ADAC-09DC0FF666E5}" presName="dummyMaxCanvas" presStyleCnt="0">
        <dgm:presLayoutVars/>
      </dgm:prSet>
      <dgm:spPr/>
    </dgm:pt>
    <dgm:pt modelId="{685D6363-1E35-4892-9DE2-A5E2220384FF}" type="pres">
      <dgm:prSet presAssocID="{3E560E6F-6116-425D-ADAC-09DC0FF666E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83567-52DA-4E9C-BA5D-27FED9BEF3F1}" type="pres">
      <dgm:prSet presAssocID="{3E560E6F-6116-425D-ADAC-09DC0FF666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D7CC1-5524-4EB4-8568-2348506751CF}" type="pres">
      <dgm:prSet presAssocID="{3E560E6F-6116-425D-ADAC-09DC0FF666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FDB7B-48FE-49F0-8445-F4F645152273}" type="pres">
      <dgm:prSet presAssocID="{3E560E6F-6116-425D-ADAC-09DC0FF666E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EF545-0CD3-4C55-A625-742D139062A7}" type="pres">
      <dgm:prSet presAssocID="{3E560E6F-6116-425D-ADAC-09DC0FF666E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585C6-B79F-4633-BB66-840891B00FEC}" type="pres">
      <dgm:prSet presAssocID="{3E560E6F-6116-425D-ADAC-09DC0FF666E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71C3-692D-4A3C-A30A-8458C40D9B62}" type="pres">
      <dgm:prSet presAssocID="{3E560E6F-6116-425D-ADAC-09DC0FF666E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CBF3A-F467-4F92-B3F8-CB073970D7A5}" type="pres">
      <dgm:prSet presAssocID="{3E560E6F-6116-425D-ADAC-09DC0FF666E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E96A2-1261-46CB-A0E7-898036757C92}" type="pres">
      <dgm:prSet presAssocID="{3E560E6F-6116-425D-ADAC-09DC0FF666E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8ECF-F4DD-4945-90AE-FB6E61A470B8}" type="pres">
      <dgm:prSet presAssocID="{3E560E6F-6116-425D-ADAC-09DC0FF666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0F414-4BEC-41ED-B96B-ED52B512F31F}" type="pres">
      <dgm:prSet presAssocID="{3E560E6F-6116-425D-ADAC-09DC0FF666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F616F-7BDB-43E2-97E3-8828CA5DCD83}" type="pres">
      <dgm:prSet presAssocID="{3E560E6F-6116-425D-ADAC-09DC0FF666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1B04-EA17-4856-B115-5F3F86DD4864}" type="pres">
      <dgm:prSet presAssocID="{3E560E6F-6116-425D-ADAC-09DC0FF666E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B1598-03EB-4154-9AF5-E8FA310B47B5}" type="pres">
      <dgm:prSet presAssocID="{3E560E6F-6116-425D-ADAC-09DC0FF666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21C6-83CA-494C-AC2E-DD85062E05A6}" type="presOf" srcId="{478E765D-23FB-4D1E-AE62-AEBAF0F2AE13}" destId="{685D6363-1E35-4892-9DE2-A5E2220384FF}" srcOrd="0" destOrd="0" presId="urn:microsoft.com/office/officeart/2005/8/layout/vProcess5"/>
    <dgm:cxn modelId="{ACE3FD3E-6FFB-4B41-8302-3D5994F40B76}" srcId="{3E560E6F-6116-425D-ADAC-09DC0FF666E5}" destId="{227E8CD0-BA32-47BF-948A-05BB0C8C5AB5}" srcOrd="3" destOrd="0" parTransId="{272E4C9F-16B9-47A4-A6AB-E820F192160E}" sibTransId="{2ED93C94-B287-4B6B-A340-3410FBE42A8E}"/>
    <dgm:cxn modelId="{E6D81DDC-1F73-4F2C-881F-A970D369AF13}" type="presOf" srcId="{3E560E6F-6116-425D-ADAC-09DC0FF666E5}" destId="{7DBABED8-A7E0-4522-8202-78E3417F5147}" srcOrd="0" destOrd="0" presId="urn:microsoft.com/office/officeart/2005/8/layout/vProcess5"/>
    <dgm:cxn modelId="{8BCAA4A9-0717-45F1-8C18-DD7771EDEEBE}" srcId="{3E560E6F-6116-425D-ADAC-09DC0FF666E5}" destId="{A3DD2B79-6B91-4395-9F5B-DAFC9A2BEAE8}" srcOrd="1" destOrd="0" parTransId="{67A4D153-8D3C-40B6-A10D-609B535FA868}" sibTransId="{2EDB6E59-93E6-4DF1-85FD-FEFAD4638D0F}"/>
    <dgm:cxn modelId="{2E14663C-F27B-4AB6-818D-A44EFD19C22D}" srcId="{3E560E6F-6116-425D-ADAC-09DC0FF666E5}" destId="{5B920412-34A6-4DDB-BB61-67BE6E0BD8DC}" srcOrd="4" destOrd="0" parTransId="{8E55BFF7-AF32-4A16-9BA1-5F637ACBFF3F}" sibTransId="{8611619D-BEC1-4AC5-9E87-2B8C97356836}"/>
    <dgm:cxn modelId="{5B077A9F-5175-4ABC-85E4-9EADAF1552F0}" srcId="{3E560E6F-6116-425D-ADAC-09DC0FF666E5}" destId="{478E765D-23FB-4D1E-AE62-AEBAF0F2AE13}" srcOrd="0" destOrd="0" parTransId="{236920C7-18A4-4B05-A847-699F734EF5D9}" sibTransId="{8030C959-579F-485D-8996-A184B669D73E}"/>
    <dgm:cxn modelId="{BF749162-89DE-43DC-9B38-941964712BB9}" type="presOf" srcId="{8030C959-579F-485D-8996-A184B669D73E}" destId="{F33585C6-B79F-4633-BB66-840891B00FEC}" srcOrd="0" destOrd="0" presId="urn:microsoft.com/office/officeart/2005/8/layout/vProcess5"/>
    <dgm:cxn modelId="{7E6A1630-623A-4787-8E09-E28A6CBA647A}" srcId="{3E560E6F-6116-425D-ADAC-09DC0FF666E5}" destId="{1416807F-C087-42DC-A78A-40D661CCBB08}" srcOrd="2" destOrd="0" parTransId="{49AA4762-6B39-439B-918C-81DFCCCE41E5}" sibTransId="{C5D618EA-B9E7-45B0-908D-CC4D4461845F}"/>
    <dgm:cxn modelId="{BC21D727-8644-4BFC-891C-AD29913B16AB}" type="presOf" srcId="{5B920412-34A6-4DDB-BB61-67BE6E0BD8DC}" destId="{6F8B1598-03EB-4154-9AF5-E8FA310B47B5}" srcOrd="1" destOrd="0" presId="urn:microsoft.com/office/officeart/2005/8/layout/vProcess5"/>
    <dgm:cxn modelId="{03C85730-ABC3-4BD3-AF96-E8B9762EEAAC}" type="presOf" srcId="{2EDB6E59-93E6-4DF1-85FD-FEFAD4638D0F}" destId="{4A3A71C3-692D-4A3C-A30A-8458C40D9B62}" srcOrd="0" destOrd="0" presId="urn:microsoft.com/office/officeart/2005/8/layout/vProcess5"/>
    <dgm:cxn modelId="{1F79B1A5-1650-4345-8E82-F410D45451D5}" type="presOf" srcId="{5B920412-34A6-4DDB-BB61-67BE6E0BD8DC}" destId="{50BEF545-0CD3-4C55-A625-742D139062A7}" srcOrd="0" destOrd="0" presId="urn:microsoft.com/office/officeart/2005/8/layout/vProcess5"/>
    <dgm:cxn modelId="{B3465A27-EA9E-44CE-87AD-181B74EB9F01}" type="presOf" srcId="{227E8CD0-BA32-47BF-948A-05BB0C8C5AB5}" destId="{193FDB7B-48FE-49F0-8445-F4F645152273}" srcOrd="0" destOrd="0" presId="urn:microsoft.com/office/officeart/2005/8/layout/vProcess5"/>
    <dgm:cxn modelId="{E734BFCB-2BD5-4177-A0EF-CC1DFD84AB6D}" srcId="{3E560E6F-6116-425D-ADAC-09DC0FF666E5}" destId="{CB62F42E-BC2F-47B1-8B27-FAB396837A2E}" srcOrd="5" destOrd="0" parTransId="{67BEFB86-CBC9-41C1-9F34-723E87DA72F5}" sibTransId="{B8D7BCEB-59FD-40F3-8CBC-2A9EFA3336FE}"/>
    <dgm:cxn modelId="{3FA17970-E7DD-4834-8649-26BE71601777}" type="presOf" srcId="{1416807F-C087-42DC-A78A-40D661CCBB08}" destId="{F28F616F-7BDB-43E2-97E3-8828CA5DCD83}" srcOrd="1" destOrd="0" presId="urn:microsoft.com/office/officeart/2005/8/layout/vProcess5"/>
    <dgm:cxn modelId="{F3F63A69-2AC6-44F2-A620-898A00CD7641}" type="presOf" srcId="{A3DD2B79-6B91-4395-9F5B-DAFC9A2BEAE8}" destId="{6450F414-4BEC-41ED-B96B-ED52B512F31F}" srcOrd="1" destOrd="0" presId="urn:microsoft.com/office/officeart/2005/8/layout/vProcess5"/>
    <dgm:cxn modelId="{0E31AA2D-D548-4F7A-B104-6C44303B1393}" type="presOf" srcId="{2ED93C94-B287-4B6B-A340-3410FBE42A8E}" destId="{D4CE96A2-1261-46CB-A0E7-898036757C92}" srcOrd="0" destOrd="0" presId="urn:microsoft.com/office/officeart/2005/8/layout/vProcess5"/>
    <dgm:cxn modelId="{435E185F-7E12-43AC-AE9E-EBA5BFC33B60}" type="presOf" srcId="{478E765D-23FB-4D1E-AE62-AEBAF0F2AE13}" destId="{6CD28ECF-F4DD-4945-90AE-FB6E61A470B8}" srcOrd="1" destOrd="0" presId="urn:microsoft.com/office/officeart/2005/8/layout/vProcess5"/>
    <dgm:cxn modelId="{07D7633B-4651-43BF-BD5C-6728BA6FDB88}" type="presOf" srcId="{A3DD2B79-6B91-4395-9F5B-DAFC9A2BEAE8}" destId="{A3A83567-52DA-4E9C-BA5D-27FED9BEF3F1}" srcOrd="0" destOrd="0" presId="urn:microsoft.com/office/officeart/2005/8/layout/vProcess5"/>
    <dgm:cxn modelId="{7393CCE9-DA7F-4DEE-8FF7-8C34F6EEBBFA}" type="presOf" srcId="{1416807F-C087-42DC-A78A-40D661CCBB08}" destId="{716D7CC1-5524-4EB4-8568-2348506751CF}" srcOrd="0" destOrd="0" presId="urn:microsoft.com/office/officeart/2005/8/layout/vProcess5"/>
    <dgm:cxn modelId="{10C4FB8A-3BAD-4B84-8E87-3A8C441E7CBB}" type="presOf" srcId="{227E8CD0-BA32-47BF-948A-05BB0C8C5AB5}" destId="{0AFC1B04-EA17-4856-B115-5F3F86DD4864}" srcOrd="1" destOrd="0" presId="urn:microsoft.com/office/officeart/2005/8/layout/vProcess5"/>
    <dgm:cxn modelId="{3EE5CEA2-9D08-4020-9E7A-E3E25153C99E}" type="presOf" srcId="{C5D618EA-B9E7-45B0-908D-CC4D4461845F}" destId="{3CDCBF3A-F467-4F92-B3F8-CB073970D7A5}" srcOrd="0" destOrd="0" presId="urn:microsoft.com/office/officeart/2005/8/layout/vProcess5"/>
    <dgm:cxn modelId="{4DF4EAE7-8904-420D-ABC6-5901AD849985}" type="presParOf" srcId="{7DBABED8-A7E0-4522-8202-78E3417F5147}" destId="{0439D57C-8C73-440D-967E-ACCA88ADF94F}" srcOrd="0" destOrd="0" presId="urn:microsoft.com/office/officeart/2005/8/layout/vProcess5"/>
    <dgm:cxn modelId="{2EC2E251-0173-4208-9357-A7C9DF4670D9}" type="presParOf" srcId="{7DBABED8-A7E0-4522-8202-78E3417F5147}" destId="{685D6363-1E35-4892-9DE2-A5E2220384FF}" srcOrd="1" destOrd="0" presId="urn:microsoft.com/office/officeart/2005/8/layout/vProcess5"/>
    <dgm:cxn modelId="{5C5E68C2-7165-4837-A755-ED805A5AB29F}" type="presParOf" srcId="{7DBABED8-A7E0-4522-8202-78E3417F5147}" destId="{A3A83567-52DA-4E9C-BA5D-27FED9BEF3F1}" srcOrd="2" destOrd="0" presId="urn:microsoft.com/office/officeart/2005/8/layout/vProcess5"/>
    <dgm:cxn modelId="{4EDE8C3B-6434-4101-8F8A-21F5F7C6F720}" type="presParOf" srcId="{7DBABED8-A7E0-4522-8202-78E3417F5147}" destId="{716D7CC1-5524-4EB4-8568-2348506751CF}" srcOrd="3" destOrd="0" presId="urn:microsoft.com/office/officeart/2005/8/layout/vProcess5"/>
    <dgm:cxn modelId="{BF82B7DA-2819-45C6-A580-CFC990852841}" type="presParOf" srcId="{7DBABED8-A7E0-4522-8202-78E3417F5147}" destId="{193FDB7B-48FE-49F0-8445-F4F645152273}" srcOrd="4" destOrd="0" presId="urn:microsoft.com/office/officeart/2005/8/layout/vProcess5"/>
    <dgm:cxn modelId="{C26C6C7D-C68D-4EE5-A056-4BA2E580B663}" type="presParOf" srcId="{7DBABED8-A7E0-4522-8202-78E3417F5147}" destId="{50BEF545-0CD3-4C55-A625-742D139062A7}" srcOrd="5" destOrd="0" presId="urn:microsoft.com/office/officeart/2005/8/layout/vProcess5"/>
    <dgm:cxn modelId="{FB14A224-EC20-4B58-BA8B-183367ED4226}" type="presParOf" srcId="{7DBABED8-A7E0-4522-8202-78E3417F5147}" destId="{F33585C6-B79F-4633-BB66-840891B00FEC}" srcOrd="6" destOrd="0" presId="urn:microsoft.com/office/officeart/2005/8/layout/vProcess5"/>
    <dgm:cxn modelId="{46B920CB-2D94-490A-8996-693ED153A522}" type="presParOf" srcId="{7DBABED8-A7E0-4522-8202-78E3417F5147}" destId="{4A3A71C3-692D-4A3C-A30A-8458C40D9B62}" srcOrd="7" destOrd="0" presId="urn:microsoft.com/office/officeart/2005/8/layout/vProcess5"/>
    <dgm:cxn modelId="{8661DE28-A190-4BFC-B11D-F34F3F20C2DA}" type="presParOf" srcId="{7DBABED8-A7E0-4522-8202-78E3417F5147}" destId="{3CDCBF3A-F467-4F92-B3F8-CB073970D7A5}" srcOrd="8" destOrd="0" presId="urn:microsoft.com/office/officeart/2005/8/layout/vProcess5"/>
    <dgm:cxn modelId="{55EB72D4-446F-4408-8330-80675AAD649C}" type="presParOf" srcId="{7DBABED8-A7E0-4522-8202-78E3417F5147}" destId="{D4CE96A2-1261-46CB-A0E7-898036757C92}" srcOrd="9" destOrd="0" presId="urn:microsoft.com/office/officeart/2005/8/layout/vProcess5"/>
    <dgm:cxn modelId="{079FD7EA-87C2-4D45-A715-9B0ECD235726}" type="presParOf" srcId="{7DBABED8-A7E0-4522-8202-78E3417F5147}" destId="{6CD28ECF-F4DD-4945-90AE-FB6E61A470B8}" srcOrd="10" destOrd="0" presId="urn:microsoft.com/office/officeart/2005/8/layout/vProcess5"/>
    <dgm:cxn modelId="{203BDCA5-B41A-451F-9F2B-D1308C9697DE}" type="presParOf" srcId="{7DBABED8-A7E0-4522-8202-78E3417F5147}" destId="{6450F414-4BEC-41ED-B96B-ED52B512F31F}" srcOrd="11" destOrd="0" presId="urn:microsoft.com/office/officeart/2005/8/layout/vProcess5"/>
    <dgm:cxn modelId="{B5E2D514-7207-4CBC-8A87-A2F5497BE885}" type="presParOf" srcId="{7DBABED8-A7E0-4522-8202-78E3417F5147}" destId="{F28F616F-7BDB-43E2-97E3-8828CA5DCD83}" srcOrd="12" destOrd="0" presId="urn:microsoft.com/office/officeart/2005/8/layout/vProcess5"/>
    <dgm:cxn modelId="{709464A4-8885-4DA1-90CD-7C64C447F639}" type="presParOf" srcId="{7DBABED8-A7E0-4522-8202-78E3417F5147}" destId="{0AFC1B04-EA17-4856-B115-5F3F86DD4864}" srcOrd="13" destOrd="0" presId="urn:microsoft.com/office/officeart/2005/8/layout/vProcess5"/>
    <dgm:cxn modelId="{2C6FF59D-AC1D-4EF7-A7A4-F628E431F626}" type="presParOf" srcId="{7DBABED8-A7E0-4522-8202-78E3417F5147}" destId="{6F8B1598-03EB-4154-9AF5-E8FA310B47B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5EA75D-E525-40DA-93D9-A5C9A52529BA}">
      <dsp:nvSpPr>
        <dsp:cNvPr id="0" name=""/>
        <dsp:cNvSpPr/>
      </dsp:nvSpPr>
      <dsp:spPr>
        <a:xfrm>
          <a:off x="0" y="17356"/>
          <a:ext cx="6324600" cy="7601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ต้องการลดเวลาในการในทางโดยเฉพาะเวลารีบเร่ง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7356"/>
        <a:ext cx="6324600" cy="760134"/>
      </dsp:txXfrm>
    </dsp:sp>
    <dsp:sp modelId="{994C9DD7-8C8D-4F73-A065-863DE623586E}">
      <dsp:nvSpPr>
        <dsp:cNvPr id="0" name=""/>
        <dsp:cNvSpPr/>
      </dsp:nvSpPr>
      <dsp:spPr>
        <a:xfrm>
          <a:off x="0" y="858131"/>
          <a:ext cx="6324600" cy="760134"/>
        </a:xfrm>
        <a:prstGeom prst="roundRect">
          <a:avLst/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ต้องการความสะดวกสบายในการเดินทาง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858131"/>
        <a:ext cx="6324600" cy="760134"/>
      </dsp:txXfrm>
    </dsp:sp>
    <dsp:sp modelId="{68ACE6BE-33B4-4106-93F6-5082889467BB}">
      <dsp:nvSpPr>
        <dsp:cNvPr id="0" name=""/>
        <dsp:cNvSpPr/>
      </dsp:nvSpPr>
      <dsp:spPr>
        <a:xfrm>
          <a:off x="0" y="1698905"/>
          <a:ext cx="6324600" cy="760134"/>
        </a:xfrm>
        <a:prstGeom prst="roundRect">
          <a:avLst/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เพื่อความรวดเร็วในการเดินทาง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698905"/>
        <a:ext cx="6324600" cy="760134"/>
      </dsp:txXfrm>
    </dsp:sp>
    <dsp:sp modelId="{845BDAD9-F9DF-4F7C-BE01-A22A4B60082D}">
      <dsp:nvSpPr>
        <dsp:cNvPr id="0" name=""/>
        <dsp:cNvSpPr/>
      </dsp:nvSpPr>
      <dsp:spPr>
        <a:xfrm>
          <a:off x="0" y="2539680"/>
          <a:ext cx="6324600" cy="760134"/>
        </a:xfrm>
        <a:prstGeom prst="roundRect">
          <a:avLst/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ต้องการประหยัดและลดค่าใช้จ่ายบางส่วน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2539680"/>
        <a:ext cx="6324600" cy="760134"/>
      </dsp:txXfrm>
    </dsp:sp>
    <dsp:sp modelId="{A79C85F2-BD5E-49D2-901B-93663B958C81}">
      <dsp:nvSpPr>
        <dsp:cNvPr id="0" name=""/>
        <dsp:cNvSpPr/>
      </dsp:nvSpPr>
      <dsp:spPr>
        <a:xfrm>
          <a:off x="0" y="3380454"/>
          <a:ext cx="6324600" cy="760134"/>
        </a:xfrm>
        <a:prstGeom prst="roundRect">
          <a:avLst/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เพื่อความปลอดภัยในการเดินทาง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3380454"/>
        <a:ext cx="6324600" cy="760134"/>
      </dsp:txXfrm>
    </dsp:sp>
    <dsp:sp modelId="{C13FBC36-3E75-4167-A6D2-E1BA1808F72C}">
      <dsp:nvSpPr>
        <dsp:cNvPr id="0" name=""/>
        <dsp:cNvSpPr/>
      </dsp:nvSpPr>
      <dsp:spPr>
        <a:xfrm>
          <a:off x="0" y="4221228"/>
          <a:ext cx="6324600" cy="760134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เพื่อให้ได้ประโยชน์ในทางธุรกิจ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221228"/>
        <a:ext cx="6324600" cy="7601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5D6363-1E35-4892-9DE2-A5E2220384FF}">
      <dsp:nvSpPr>
        <dsp:cNvPr id="0" name=""/>
        <dsp:cNvSpPr/>
      </dsp:nvSpPr>
      <dsp:spPr>
        <a:xfrm>
          <a:off x="0" y="0"/>
          <a:ext cx="4987290" cy="79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งบประมาณที่มีอยู่</a:t>
          </a:r>
          <a:endParaRPr lang="en-US" sz="3100" b="1" kern="1200" dirty="0"/>
        </a:p>
      </dsp:txBody>
      <dsp:txXfrm>
        <a:off x="0" y="0"/>
        <a:ext cx="4088617" cy="790041"/>
      </dsp:txXfrm>
    </dsp:sp>
    <dsp:sp modelId="{A3A83567-52DA-4E9C-BA5D-27FED9BEF3F1}">
      <dsp:nvSpPr>
        <dsp:cNvPr id="0" name=""/>
        <dsp:cNvSpPr/>
      </dsp:nvSpPr>
      <dsp:spPr>
        <a:xfrm>
          <a:off x="372427" y="899769"/>
          <a:ext cx="4987290" cy="79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วัตถุประสงค์การใช้งาน</a:t>
          </a:r>
          <a:endParaRPr lang="en-US" sz="3100" b="1" kern="1200" dirty="0"/>
        </a:p>
      </dsp:txBody>
      <dsp:txXfrm>
        <a:off x="372427" y="899769"/>
        <a:ext cx="4101335" cy="790041"/>
      </dsp:txXfrm>
    </dsp:sp>
    <dsp:sp modelId="{716D7CC1-5524-4EB4-8568-2348506751CF}">
      <dsp:nvSpPr>
        <dsp:cNvPr id="0" name=""/>
        <dsp:cNvSpPr/>
      </dsp:nvSpPr>
      <dsp:spPr>
        <a:xfrm>
          <a:off x="744854" y="1799539"/>
          <a:ext cx="4987290" cy="79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การประหยัด</a:t>
          </a:r>
          <a:endParaRPr lang="en-US" sz="3100" b="1" kern="1200" dirty="0"/>
        </a:p>
      </dsp:txBody>
      <dsp:txXfrm>
        <a:off x="744854" y="1799539"/>
        <a:ext cx="4101335" cy="790041"/>
      </dsp:txXfrm>
    </dsp:sp>
    <dsp:sp modelId="{193FDB7B-48FE-49F0-8445-F4F645152273}">
      <dsp:nvSpPr>
        <dsp:cNvPr id="0" name=""/>
        <dsp:cNvSpPr/>
      </dsp:nvSpPr>
      <dsp:spPr>
        <a:xfrm>
          <a:off x="1117282" y="2699308"/>
          <a:ext cx="4987290" cy="79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การบริการหลังการขาย</a:t>
          </a:r>
          <a:endParaRPr lang="en-US" sz="3100" b="1" kern="1200" dirty="0"/>
        </a:p>
      </dsp:txBody>
      <dsp:txXfrm>
        <a:off x="1117282" y="2699308"/>
        <a:ext cx="4101335" cy="790041"/>
      </dsp:txXfrm>
    </dsp:sp>
    <dsp:sp modelId="{50BEF545-0CD3-4C55-A625-742D139062A7}">
      <dsp:nvSpPr>
        <dsp:cNvPr id="0" name=""/>
        <dsp:cNvSpPr/>
      </dsp:nvSpPr>
      <dsp:spPr>
        <a:xfrm>
          <a:off x="1489709" y="3599078"/>
          <a:ext cx="4987290" cy="790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/>
            <a:t>ความชอบและความพอใจของผู้ซื้อ</a:t>
          </a:r>
          <a:endParaRPr lang="en-US" sz="3100" b="1" kern="1200" dirty="0"/>
        </a:p>
      </dsp:txBody>
      <dsp:txXfrm>
        <a:off x="1489709" y="3599078"/>
        <a:ext cx="4101335" cy="790041"/>
      </dsp:txXfrm>
    </dsp:sp>
    <dsp:sp modelId="{F33585C6-B79F-4633-BB66-840891B00FEC}">
      <dsp:nvSpPr>
        <dsp:cNvPr id="0" name=""/>
        <dsp:cNvSpPr/>
      </dsp:nvSpPr>
      <dsp:spPr>
        <a:xfrm>
          <a:off x="4473762" y="577169"/>
          <a:ext cx="513527" cy="513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4473762" y="577169"/>
        <a:ext cx="513527" cy="513527"/>
      </dsp:txXfrm>
    </dsp:sp>
    <dsp:sp modelId="{4A3A71C3-692D-4A3C-A30A-8458C40D9B62}">
      <dsp:nvSpPr>
        <dsp:cNvPr id="0" name=""/>
        <dsp:cNvSpPr/>
      </dsp:nvSpPr>
      <dsp:spPr>
        <a:xfrm>
          <a:off x="4846190" y="1476938"/>
          <a:ext cx="513527" cy="513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4846190" y="1476938"/>
        <a:ext cx="513527" cy="513527"/>
      </dsp:txXfrm>
    </dsp:sp>
    <dsp:sp modelId="{3CDCBF3A-F467-4F92-B3F8-CB073970D7A5}">
      <dsp:nvSpPr>
        <dsp:cNvPr id="0" name=""/>
        <dsp:cNvSpPr/>
      </dsp:nvSpPr>
      <dsp:spPr>
        <a:xfrm>
          <a:off x="5218617" y="2363541"/>
          <a:ext cx="513527" cy="513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5218617" y="2363541"/>
        <a:ext cx="513527" cy="513527"/>
      </dsp:txXfrm>
    </dsp:sp>
    <dsp:sp modelId="{D4CE96A2-1261-46CB-A0E7-898036757C92}">
      <dsp:nvSpPr>
        <dsp:cNvPr id="0" name=""/>
        <dsp:cNvSpPr/>
      </dsp:nvSpPr>
      <dsp:spPr>
        <a:xfrm>
          <a:off x="5591045" y="3272088"/>
          <a:ext cx="513527" cy="513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5591045" y="3272088"/>
        <a:ext cx="513527" cy="51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DBEB53-63B4-487B-ABD7-D79648E50366}" type="datetimeFigureOut">
              <a:rPr lang="en-US" smtClean="0"/>
              <a:pPr/>
              <a:t>16/08/2011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AFBD3-CA36-4399-86B6-8FFBF21F81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sz="7200" dirty="0" smtClean="0">
                <a:solidFill>
                  <a:srgbClr val="002060"/>
                </a:solidFill>
                <a:effectLst/>
                <a:latin typeface="Angsana New" pitchFamily="18" charset="-34"/>
                <a:cs typeface="Angsana New" pitchFamily="18" charset="-34"/>
              </a:rPr>
              <a:t>การบริหารสินเชื่อเพื่อบริโภค (ต่อ)</a:t>
            </a:r>
            <a:endParaRPr lang="en-US" sz="7200" dirty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268227"/>
            <a:ext cx="5710425" cy="35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มีศูนย์บริการอยู่ทั่วไป</a:t>
            </a:r>
          </a:p>
          <a:p>
            <a:pPr marL="0" indent="0">
              <a:buFont typeface="Wingdings" pitchFamily="2" charset="2"/>
              <a:buChar char="ü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ความพร้อมของอะไหล่ </a:t>
            </a:r>
          </a:p>
          <a:p>
            <a:pPr marL="0" indent="0">
              <a:buFont typeface="Wingdings" pitchFamily="2" charset="2"/>
              <a:buChar char="ü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เงื่อนไขการรับประกัน ระยะเวลา และความสะดวกในการทำเคลม</a:t>
            </a:r>
          </a:p>
          <a:p>
            <a:pPr marL="0" indent="0">
              <a:buFont typeface="Wingdings" pitchFamily="2" charset="2"/>
              <a:buChar char="ü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การดูแลเอาใจใส่ของตัวแทนจำหน่าย และพนักงานขายหลังจากซื้อ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500" b="1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การบริการหลังการขาย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4500" b="1" dirty="0" smtClean="0"/>
              <a:t>ความชอบและความพอใจของผู้ซื้อ 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9125" y="1600200"/>
            <a:ext cx="8220075" cy="4981575"/>
            <a:chOff x="304800" y="1600200"/>
            <a:chExt cx="8220075" cy="49815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905000"/>
              <a:ext cx="1258323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1705428"/>
              <a:ext cx="2057400" cy="139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1600200"/>
              <a:ext cx="17907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1676400"/>
              <a:ext cx="18192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4957762"/>
              <a:ext cx="1752600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0400" y="3657600"/>
              <a:ext cx="9620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3429000"/>
              <a:ext cx="19431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" y="3352800"/>
              <a:ext cx="13906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8400" y="3429000"/>
              <a:ext cx="16287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38401" y="4931732"/>
              <a:ext cx="1524000" cy="156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3400" y="4876800"/>
              <a:ext cx="2057400" cy="16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81800" y="4800600"/>
              <a:ext cx="1743075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71628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 smtClean="0"/>
              <a:t>รถใหม่ </a:t>
            </a:r>
            <a:r>
              <a:rPr lang="en-US" b="1" dirty="0" smtClean="0"/>
              <a:t># </a:t>
            </a:r>
            <a:r>
              <a:rPr lang="th-TH" b="1" dirty="0" smtClean="0"/>
              <a:t>รถใช้แล้ว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รถใหม่ (</a:t>
            </a:r>
            <a:r>
              <a:rPr lang="en-US" sz="4500" b="1" dirty="0" smtClean="0">
                <a:latin typeface="Angsana New" pitchFamily="18" charset="-34"/>
                <a:cs typeface="Angsana New" pitchFamily="18" charset="-34"/>
              </a:rPr>
              <a:t>New Car)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914400">
              <a:buNone/>
            </a:pPr>
            <a:r>
              <a:rPr lang="th-TH" sz="3200" b="1" dirty="0" smtClean="0"/>
              <a:t>เนื่องจากรถใหม่มีราคาค่อนข้างแพง จึงควรใช้ความระมัดระวังและพิถีพิถันเป็นพิเศษ จึงควรให้ความสนใจในเรื่องของ</a:t>
            </a:r>
          </a:p>
          <a:p>
            <a:pPr>
              <a:buFont typeface="Wingdings" pitchFamily="2" charset="2"/>
              <a:buChar char="§"/>
            </a:pPr>
            <a:r>
              <a:rPr lang="th-TH" sz="3200" b="1" dirty="0" smtClean="0"/>
              <a:t>การเลือกรถยนต์</a:t>
            </a:r>
          </a:p>
          <a:p>
            <a:pPr>
              <a:buFont typeface="Wingdings" pitchFamily="2" charset="2"/>
              <a:buChar char="§"/>
            </a:pPr>
            <a:r>
              <a:rPr lang="th-TH" sz="3200" b="1" dirty="0" smtClean="0"/>
              <a:t>การพิจารณาราคาที่เหมาะสม</a:t>
            </a:r>
          </a:p>
          <a:p>
            <a:pPr>
              <a:buFont typeface="Wingdings" pitchFamily="2" charset="2"/>
              <a:buChar char="§"/>
            </a:pPr>
            <a:r>
              <a:rPr lang="th-TH" sz="3200" b="1" dirty="0" smtClean="0"/>
              <a:t>การต่อรองกับผู้ขาย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/>
              <a:t>เนื่องจากรถยนต์ใหม่ในปัจจุบันมีราคาแพงขึ้นมาก ผู้บริโภคบางรายจึงหันมาพิจารณาซื้อรถยนต์ที่ใช้แล้ว </a:t>
            </a:r>
            <a:r>
              <a:rPr lang="th-TH" sz="3200" b="1" dirty="0" smtClean="0">
                <a:solidFill>
                  <a:srgbClr val="FF0000"/>
                </a:solidFill>
              </a:rPr>
              <a:t>สาเหตุที่ซื้อเพราะคิดว่าราคารถที่ใช้แล้วถูกกว่ารถใหม่ ซึ่งพอที่จะลงทุนซื้อหาได้ </a:t>
            </a:r>
            <a:r>
              <a:rPr lang="th-TH" sz="3200" b="1" dirty="0" smtClean="0"/>
              <a:t>การซื้อรถยนต์ที่ใช้แล้วค่าใช้จ่ายในการลงทุนถูกกว่าก็จริง แต่ก็มีข้อเสียบางประการ เช่น มีข้อจำกัดในเรื่องการเลือกสีและแบบ นอกจากนั้นผู้ซื้ออาจเจอปัญหา "</a:t>
            </a:r>
            <a:r>
              <a:rPr lang="en-US" sz="3200" b="1" dirty="0" smtClean="0"/>
              <a:t>Lemon" </a:t>
            </a:r>
            <a:r>
              <a:rPr lang="th-TH" sz="3200" b="1" dirty="0" smtClean="0"/>
              <a:t>ถูกย้อมแมวขาย คือสภาพรถเมื่อดูภายนอกแล้วดูใหม่ สีสันสวยงาม เครื่องยนต์ดูสะอาด แต่เมื่อซื้อไปแล้วยังมีปัญหาตามมาอีกคือ เป็นรถที่กินน้ำมันและยังจะต้องจ่ายค่าซ่อมอีกมาก ดังนั้นการพิจารณาซื้อรถยนต์ที่ใช้แล้ว ไม่ใช่เพียงแต่ว่ารถที่สามารถขับไปไหนมาไหนได้เท่านั้น แต่ต้องดูว่าค่าน้ำมันและตลอดจนค่าดูแลรักษา จะถูกกว่าจริงด้วยหรือไม่</a:t>
            </a:r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รถใช้แล้ว (</a:t>
            </a:r>
            <a:r>
              <a:rPr lang="en-US" sz="4500" b="1" dirty="0" smtClean="0">
                <a:latin typeface="Angsana New" pitchFamily="18" charset="-34"/>
                <a:cs typeface="Angsana New" pitchFamily="18" charset="-34"/>
              </a:rPr>
              <a:t>Used Car)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500" b="1" dirty="0" smtClean="0">
                <a:latin typeface="AngsanaUPC" pitchFamily="18" charset="-34"/>
                <a:cs typeface="AngsanaUPC" pitchFamily="18" charset="-34"/>
              </a:rPr>
              <a:t>การเช่าซื้อ (</a:t>
            </a:r>
            <a:r>
              <a:rPr lang="en-US" sz="4500" b="1" dirty="0" smtClean="0">
                <a:latin typeface="AngsanaUPC" pitchFamily="18" charset="-34"/>
                <a:cs typeface="AngsanaUPC" pitchFamily="18" charset="-34"/>
              </a:rPr>
              <a:t>Hire Purchase)</a:t>
            </a:r>
            <a:endParaRPr lang="en-US" sz="45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65138" algn="thaiDist">
              <a:buNone/>
            </a:pPr>
            <a:r>
              <a:rPr lang="th-TH" sz="3200" b="1" dirty="0" smtClean="0"/>
              <a:t>การเช่าซื้อนั้นจะเกิดขึ้นในกรณีที่ไม่มีเงินเพียงพอที่จะซื้อยานพาหนะใหม่ หรือ ที่ใช้แล้ว ดังนั้นการเช่าซื้อจึงเป็นอีกทางเลือกหนึ่งในการเลือกวิธีในการเป็นเจ้าของยานพาหนะ ซึ่งในปัจจุบันมีราคาค่อนข้างสูง ดังนั้นการที่จะเช่าซื้อยานพาหนะนั้นจึงจำเป็นจะต้องมีการวางแผนทางการเงินอย่างรอบคอบ เพื่อที่ในแต่ละงวดจะมีพอจ่ายให้กับผู้เช่า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500" b="1" dirty="0" smtClean="0"/>
              <a:t>สินเชื่อเช่าซื้อ คืออะไร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682625"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การให้เช่าซื้อ คือ การที่เจ้าของทรัพย์สินนำทรัพย์สินออกให้เช่า และสัญญาว่าจะขายหรือให้ทรัพย์สินนั้นตกเป็นสิทธิแก่ผู้เช่าซื้อ โดยผู้เช่าซื้อจ่ายเงินดาวน์และชำระค่างวด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(ราคาทรัพย์สินที่ยังไม่ได้ชำระเฉลี่ยรายงวด + ดอกเบี้ย)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ตามจำนวนและระยะเวลาที่กำหนดในสัญญาเช่าซื้อ</a:t>
            </a:r>
          </a:p>
          <a:p>
            <a:pPr marL="0" indent="682625"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การให้เช่าซื้อถือเป็นการให้สินเชื่อระยะปานกลาง 3 - 5 ปี เพื่อการบริโภคและการลงทุน ซึ่งมีความคล่องตัวกว่าการกู้ยืมจากธนาคารเช่นกัน ทรัพย์สินที่ให้เช่าซื้อร้อยละ 90 เป็นรถยนต์ นอกนั้นเป็นเครื่องจักร คอมพิวเตอร์ เครื่องใช้ไฟฟ้า และของใช้ในครัวเรือน เป็นต้น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th-TH" sz="4500" b="1" dirty="0" smtClean="0"/>
              <a:t>ตัวอย่างวิธีการคำนวณค่าเช่าซื้อ</a:t>
            </a:r>
            <a:endParaRPr lang="en-US" sz="45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15240"/>
            <a:ext cx="9144000" cy="12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6" y="1371600"/>
            <a:ext cx="90565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Q &amp; A</a:t>
            </a:r>
            <a:endParaRPr lang="en-US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/>
              <a:t>การเลือกซื้อรถ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048000" cy="221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3286125" cy="20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2590800" cy="23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55316"/>
            <a:ext cx="2743200" cy="224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th-TH" sz="4500" b="1" dirty="0" smtClean="0"/>
              <a:t>จุดประสงค์ของการมีรถ</a:t>
            </a:r>
            <a:endParaRPr lang="en-US" sz="45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76400" y="1371600"/>
          <a:ext cx="6324600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th-TH" sz="4500" b="1" dirty="0" smtClean="0"/>
              <a:t>ที่มาของรายได้ที่จะใช้จ่ายเพื่อยานพาหนะ</a:t>
            </a:r>
            <a:endParaRPr lang="en-US" sz="4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260"/>
          <a:stretch>
            <a:fillRect/>
          </a:stretch>
        </p:blipFill>
        <p:spPr bwMode="auto">
          <a:xfrm>
            <a:off x="1371600" y="1371600"/>
            <a:ext cx="533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th-TH" sz="4500" b="1" dirty="0" smtClean="0"/>
              <a:t>รายจ่ายของการใช้รถยนต์</a:t>
            </a:r>
            <a:endParaRPr lang="en-US" sz="45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805946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th-TH" sz="4500" b="1" dirty="0" smtClean="0"/>
              <a:t>ปัจจัยที่ควรคำนึงถึงในการเลือกซื้อรถยนต์</a:t>
            </a:r>
            <a:endParaRPr lang="en-US" sz="45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600200" y="1981200"/>
          <a:ext cx="64770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1. งบประมาณที่มีอยู่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 algn="thaiDist">
              <a:buFont typeface="Wingdings" pitchFamily="2" charset="2"/>
              <a:buChar char="ü"/>
              <a:tabLst>
                <a:tab pos="739775" algn="l"/>
              </a:tabLst>
            </a:pPr>
            <a:r>
              <a:rPr lang="th-TH" sz="3200" b="1" dirty="0" smtClean="0">
                <a:solidFill>
                  <a:srgbClr val="FF0000"/>
                </a:solidFill>
              </a:rPr>
              <a:t>เงินสดที่ต้องใช้ </a:t>
            </a:r>
            <a:r>
              <a:rPr lang="th-TH" sz="3200" b="1" dirty="0" smtClean="0"/>
              <a:t>: เงินสดสำหรับรถทั้งคันหรือ เงินดาว์น รวมทั้งค่า	ประกันภัย</a:t>
            </a:r>
            <a:r>
              <a:rPr lang="en-US" sz="3200" b="1" dirty="0" smtClean="0"/>
              <a:t>, </a:t>
            </a:r>
            <a:r>
              <a:rPr lang="th-TH" sz="3200" b="1" dirty="0" smtClean="0"/>
              <a:t>ค่าทะเบียนและ ค่าอุปกรณ์ต่างๆ</a:t>
            </a:r>
          </a:p>
          <a:p>
            <a:pPr marL="273050" indent="-273050">
              <a:buFont typeface="Wingdings" pitchFamily="2" charset="2"/>
              <a:buChar char="ü"/>
              <a:tabLst>
                <a:tab pos="739775" algn="l"/>
              </a:tabLst>
            </a:pPr>
            <a:r>
              <a:rPr lang="th-TH" sz="3200" b="1" dirty="0" smtClean="0">
                <a:solidFill>
                  <a:srgbClr val="FF0000"/>
                </a:solidFill>
              </a:rPr>
              <a:t>เงินที่จะต้องผ่อนแต่ละเดือน </a:t>
            </a:r>
            <a:r>
              <a:rPr lang="th-TH" sz="3200" b="1" dirty="0" smtClean="0"/>
              <a:t>: กรณีซื้อรถเงินผ่อนซึ่งนอกจากเงินผ่อน	แล้ว อย่าลืมค่าน้ำมันเชื้อเพลิง</a:t>
            </a:r>
            <a:r>
              <a:rPr lang="en-US" sz="3200" b="1" dirty="0" smtClean="0"/>
              <a:t>,</a:t>
            </a:r>
            <a:r>
              <a:rPr lang="th-TH" sz="3200" b="1" dirty="0" smtClean="0"/>
              <a:t> ค่าบำรุงรักษาต่างๆ</a:t>
            </a:r>
            <a:r>
              <a:rPr lang="en-US" sz="3200" b="1" dirty="0" smtClean="0"/>
              <a:t>, </a:t>
            </a:r>
            <a:r>
              <a:rPr lang="th-TH" sz="3200" b="1" dirty="0" smtClean="0"/>
              <a:t>ค่าประกันภัย 	และค่าทะเบียนปีต่อๆไป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ซื้อรถมาใช้ประโยชน์อะไร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?</a:t>
            </a:r>
          </a:p>
          <a:p>
            <a:pPr>
              <a:buNone/>
            </a:pP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มีการใช้งานปกติอย่างไร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?</a:t>
            </a:r>
          </a:p>
          <a:p>
            <a:pPr>
              <a:buNone/>
            </a:pP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มีข้อจำกัดในการใช้งานอย่างไร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?</a:t>
            </a:r>
          </a:p>
          <a:p>
            <a:pPr>
              <a:buNone/>
            </a:pPr>
            <a:r>
              <a:rPr lang="th-TH" sz="3200" b="1" dirty="0" smtClean="0"/>
              <a:t>ยี่ห้อใดรุ่นใดบ้าง ที่เหมาะกับการใช้งานของเรา</a:t>
            </a:r>
            <a:r>
              <a:rPr lang="en-US" sz="3200" b="1" dirty="0" smtClean="0"/>
              <a:t>?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2. วัตถุประสงค์การใช้งาน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h-TH" sz="3200" b="1" dirty="0" smtClean="0"/>
              <a:t>อัตราการสิ้นเปลืองน้ำมันเชื้อเพลิง</a:t>
            </a:r>
          </a:p>
          <a:p>
            <a:pPr>
              <a:buFont typeface="Wingdings" pitchFamily="2" charset="2"/>
              <a:buChar char="ü"/>
            </a:pPr>
            <a:r>
              <a:rPr lang="th-TH" sz="3200" b="1" dirty="0" smtClean="0"/>
              <a:t>ค่าซ่อมแซมและบำรุงรักษา</a:t>
            </a:r>
          </a:p>
          <a:p>
            <a:pPr>
              <a:buFont typeface="Wingdings" pitchFamily="2" charset="2"/>
              <a:buChar char="ü"/>
            </a:pPr>
            <a:r>
              <a:rPr lang="th-TH" sz="3200" b="1" dirty="0" smtClean="0"/>
              <a:t>ความทนทาน</a:t>
            </a:r>
          </a:p>
          <a:p>
            <a:pPr>
              <a:buFont typeface="Wingdings" pitchFamily="2" charset="2"/>
              <a:buChar char="ü"/>
            </a:pPr>
            <a:r>
              <a:rPr lang="th-TH" sz="3200" b="1" dirty="0" smtClean="0"/>
              <a:t>การดูแลและการบำรุงรักษาด้วยตนเอง</a:t>
            </a:r>
          </a:p>
          <a:p>
            <a:pPr>
              <a:buFont typeface="Wingdings" pitchFamily="2" charset="2"/>
              <a:buChar char="ü"/>
            </a:pPr>
            <a:r>
              <a:rPr lang="th-TH" sz="3200" b="1" dirty="0" smtClean="0"/>
              <a:t>ราคาขายต่อมือสอง</a:t>
            </a:r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500" b="1" dirty="0" smtClean="0">
                <a:latin typeface="Angsana New" pitchFamily="18" charset="-34"/>
                <a:cs typeface="Angsana New" pitchFamily="18" charset="-34"/>
              </a:rPr>
              <a:t>การประหยัด</a:t>
            </a:r>
            <a:endParaRPr lang="en-US" sz="45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ngsanaUPC"/>
        <a:ea typeface=""/>
        <a:cs typeface=""/>
      </a:majorFont>
      <a:minorFont>
        <a:latin typeface="AngsanaUPC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671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การบริหารสินเชื่อเพื่อบริโภค (ต่อ)</vt:lpstr>
      <vt:lpstr>การเลือกซื้อรถ</vt:lpstr>
      <vt:lpstr>จุดประสงค์ของการมีรถ</vt:lpstr>
      <vt:lpstr>ที่มาของรายได้ที่จะใช้จ่ายเพื่อยานพาหนะ</vt:lpstr>
      <vt:lpstr>รายจ่ายของการใช้รถยนต์</vt:lpstr>
      <vt:lpstr>ปัจจัยที่ควรคำนึงถึงในการเลือกซื้อรถยนต์</vt:lpstr>
      <vt:lpstr>1. งบประมาณที่มีอยู่</vt:lpstr>
      <vt:lpstr>2. วัตถุประสงค์การใช้งาน</vt:lpstr>
      <vt:lpstr>3. การประหยัด</vt:lpstr>
      <vt:lpstr>4. การบริการหลังการขาย</vt:lpstr>
      <vt:lpstr>5. ความชอบและความพอใจของผู้ซื้อ </vt:lpstr>
      <vt:lpstr>รถใหม่ # รถใช้แล้ว</vt:lpstr>
      <vt:lpstr>รถใหม่ (New Car)</vt:lpstr>
      <vt:lpstr>รถใช้แล้ว (Used Car)</vt:lpstr>
      <vt:lpstr>การเช่าซื้อ (Hire Purchase)</vt:lpstr>
      <vt:lpstr>สินเชื่อเช่าซื้อ คืออะไร</vt:lpstr>
      <vt:lpstr>ตัวอย่างวิธีการคำนวณค่าเช่าซื้อ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การบริหารสินเชื่อเพื่อบริโภค (ต่อ)</dc:title>
  <dc:creator>JP</dc:creator>
  <cp:lastModifiedBy>TS</cp:lastModifiedBy>
  <cp:revision>6</cp:revision>
  <dcterms:created xsi:type="dcterms:W3CDTF">2011-08-09T06:04:41Z</dcterms:created>
  <dcterms:modified xsi:type="dcterms:W3CDTF">2011-08-16T12:47:32Z</dcterms:modified>
</cp:coreProperties>
</file>